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9" r:id="rId6"/>
    <p:sldId id="261" r:id="rId7"/>
    <p:sldId id="256" r:id="rId8"/>
    <p:sldId id="257" r:id="rId9"/>
    <p:sldId id="258" r:id="rId10"/>
    <p:sldId id="260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B4846-BA07-4F05-BD35-EEA2EFCAA9B1}" v="25" dt="2020-07-12T09:32:4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" userId="52c5c886-a5fd-4d01-b59c-ffd43993d113" providerId="ADAL" clId="{F28B4846-BA07-4F05-BD35-EEA2EFCAA9B1}"/>
    <pc:docChg chg="undo custSel mod addSld delSld modSld sldOrd">
      <pc:chgData name="Gabriela" userId="52c5c886-a5fd-4d01-b59c-ffd43993d113" providerId="ADAL" clId="{F28B4846-BA07-4F05-BD35-EEA2EFCAA9B1}" dt="2020-07-12T09:32:59.430" v="143"/>
      <pc:docMkLst>
        <pc:docMk/>
      </pc:docMkLst>
      <pc:sldChg chg="addSp modSp">
        <pc:chgData name="Gabriela" userId="52c5c886-a5fd-4d01-b59c-ffd43993d113" providerId="ADAL" clId="{F28B4846-BA07-4F05-BD35-EEA2EFCAA9B1}" dt="2020-07-10T18:37:00.857" v="2" actId="931"/>
        <pc:sldMkLst>
          <pc:docMk/>
          <pc:sldMk cId="1924486135" sldId="256"/>
        </pc:sldMkLst>
        <pc:picChg chg="add mod">
          <ac:chgData name="Gabriela" userId="52c5c886-a5fd-4d01-b59c-ffd43993d113" providerId="ADAL" clId="{F28B4846-BA07-4F05-BD35-EEA2EFCAA9B1}" dt="2020-07-10T18:36:13.035" v="0" actId="931"/>
          <ac:picMkLst>
            <pc:docMk/>
            <pc:sldMk cId="1924486135" sldId="256"/>
            <ac:picMk id="3" creationId="{817871F8-738F-4FC4-B7F0-95A67CBBFF6D}"/>
          </ac:picMkLst>
        </pc:picChg>
        <pc:picChg chg="add mod">
          <ac:chgData name="Gabriela" userId="52c5c886-a5fd-4d01-b59c-ffd43993d113" providerId="ADAL" clId="{F28B4846-BA07-4F05-BD35-EEA2EFCAA9B1}" dt="2020-07-10T18:36:28.446" v="1" actId="931"/>
          <ac:picMkLst>
            <pc:docMk/>
            <pc:sldMk cId="1924486135" sldId="256"/>
            <ac:picMk id="5" creationId="{E6809438-A38F-41D2-95E9-A5E4E28E90F9}"/>
          </ac:picMkLst>
        </pc:picChg>
        <pc:picChg chg="add mod">
          <ac:chgData name="Gabriela" userId="52c5c886-a5fd-4d01-b59c-ffd43993d113" providerId="ADAL" clId="{F28B4846-BA07-4F05-BD35-EEA2EFCAA9B1}" dt="2020-07-10T18:37:00.857" v="2" actId="931"/>
          <ac:picMkLst>
            <pc:docMk/>
            <pc:sldMk cId="1924486135" sldId="256"/>
            <ac:picMk id="7" creationId="{EA422105-8CB1-45BA-9450-A89C4BF5D941}"/>
          </ac:picMkLst>
        </pc:picChg>
        <pc:picChg chg="add mod">
          <ac:chgData name="Gabriela" userId="52c5c886-a5fd-4d01-b59c-ffd43993d113" providerId="ADAL" clId="{F28B4846-BA07-4F05-BD35-EEA2EFCAA9B1}" dt="2020-07-10T18:37:00.857" v="2" actId="931"/>
          <ac:picMkLst>
            <pc:docMk/>
            <pc:sldMk cId="1924486135" sldId="256"/>
            <ac:picMk id="9" creationId="{A6CB15B7-FF73-455E-8AFD-80488E188BB5}"/>
          </ac:picMkLst>
        </pc:picChg>
        <pc:picChg chg="add mod">
          <ac:chgData name="Gabriela" userId="52c5c886-a5fd-4d01-b59c-ffd43993d113" providerId="ADAL" clId="{F28B4846-BA07-4F05-BD35-EEA2EFCAA9B1}" dt="2020-07-10T18:37:00.857" v="2" actId="931"/>
          <ac:picMkLst>
            <pc:docMk/>
            <pc:sldMk cId="1924486135" sldId="256"/>
            <ac:picMk id="11" creationId="{A04684DB-1099-4446-B197-A0D884050632}"/>
          </ac:picMkLst>
        </pc:picChg>
        <pc:picChg chg="add mod">
          <ac:chgData name="Gabriela" userId="52c5c886-a5fd-4d01-b59c-ffd43993d113" providerId="ADAL" clId="{F28B4846-BA07-4F05-BD35-EEA2EFCAA9B1}" dt="2020-07-10T18:37:00.857" v="2" actId="931"/>
          <ac:picMkLst>
            <pc:docMk/>
            <pc:sldMk cId="1924486135" sldId="256"/>
            <ac:picMk id="13" creationId="{050D7E57-10D6-440D-B23C-BD9921A6E57D}"/>
          </ac:picMkLst>
        </pc:picChg>
        <pc:picChg chg="add mod">
          <ac:chgData name="Gabriela" userId="52c5c886-a5fd-4d01-b59c-ffd43993d113" providerId="ADAL" clId="{F28B4846-BA07-4F05-BD35-EEA2EFCAA9B1}" dt="2020-07-10T18:37:00.857" v="2" actId="931"/>
          <ac:picMkLst>
            <pc:docMk/>
            <pc:sldMk cId="1924486135" sldId="256"/>
            <ac:picMk id="15" creationId="{F27E7221-B98F-4729-A5AF-EF20A7F1602B}"/>
          </ac:picMkLst>
        </pc:picChg>
        <pc:picChg chg="add mod">
          <ac:chgData name="Gabriela" userId="52c5c886-a5fd-4d01-b59c-ffd43993d113" providerId="ADAL" clId="{F28B4846-BA07-4F05-BD35-EEA2EFCAA9B1}" dt="2020-07-10T18:37:00.857" v="2" actId="931"/>
          <ac:picMkLst>
            <pc:docMk/>
            <pc:sldMk cId="1924486135" sldId="256"/>
            <ac:picMk id="17" creationId="{D69F512A-0DC5-4B62-B24C-DC4C21698DC8}"/>
          </ac:picMkLst>
        </pc:picChg>
      </pc:sldChg>
      <pc:sldChg chg="addSp modSp">
        <pc:chgData name="Gabriela" userId="52c5c886-a5fd-4d01-b59c-ffd43993d113" providerId="ADAL" clId="{F28B4846-BA07-4F05-BD35-EEA2EFCAA9B1}" dt="2020-07-10T18:39:07.273" v="4" actId="931"/>
        <pc:sldMkLst>
          <pc:docMk/>
          <pc:sldMk cId="4045942942" sldId="257"/>
        </pc:sldMkLst>
        <pc:picChg chg="add mod">
          <ac:chgData name="Gabriela" userId="52c5c886-a5fd-4d01-b59c-ffd43993d113" providerId="ADAL" clId="{F28B4846-BA07-4F05-BD35-EEA2EFCAA9B1}" dt="2020-07-10T18:38:41.421" v="3" actId="931"/>
          <ac:picMkLst>
            <pc:docMk/>
            <pc:sldMk cId="4045942942" sldId="257"/>
            <ac:picMk id="3" creationId="{C3749473-29D0-410E-8E11-37ED95B0EA86}"/>
          </ac:picMkLst>
        </pc:picChg>
        <pc:picChg chg="add mod">
          <ac:chgData name="Gabriela" userId="52c5c886-a5fd-4d01-b59c-ffd43993d113" providerId="ADAL" clId="{F28B4846-BA07-4F05-BD35-EEA2EFCAA9B1}" dt="2020-07-10T18:39:07.273" v="4" actId="931"/>
          <ac:picMkLst>
            <pc:docMk/>
            <pc:sldMk cId="4045942942" sldId="257"/>
            <ac:picMk id="5" creationId="{0B94CB8C-5066-4030-AFFD-592ED2663603}"/>
          </ac:picMkLst>
        </pc:picChg>
      </pc:sldChg>
      <pc:sldChg chg="addSp modSp">
        <pc:chgData name="Gabriela" userId="52c5c886-a5fd-4d01-b59c-ffd43993d113" providerId="ADAL" clId="{F28B4846-BA07-4F05-BD35-EEA2EFCAA9B1}" dt="2020-07-10T18:40:09.793" v="5" actId="931"/>
        <pc:sldMkLst>
          <pc:docMk/>
          <pc:sldMk cId="2412879435" sldId="258"/>
        </pc:sldMkLst>
        <pc:picChg chg="add mod">
          <ac:chgData name="Gabriela" userId="52c5c886-a5fd-4d01-b59c-ffd43993d113" providerId="ADAL" clId="{F28B4846-BA07-4F05-BD35-EEA2EFCAA9B1}" dt="2020-07-10T18:40:09.793" v="5" actId="931"/>
          <ac:picMkLst>
            <pc:docMk/>
            <pc:sldMk cId="2412879435" sldId="258"/>
            <ac:picMk id="3" creationId="{AD5C15E9-009E-41DA-8D26-FC20F90B0349}"/>
          </ac:picMkLst>
        </pc:picChg>
        <pc:picChg chg="add mod">
          <ac:chgData name="Gabriela" userId="52c5c886-a5fd-4d01-b59c-ffd43993d113" providerId="ADAL" clId="{F28B4846-BA07-4F05-BD35-EEA2EFCAA9B1}" dt="2020-07-10T18:40:09.793" v="5" actId="931"/>
          <ac:picMkLst>
            <pc:docMk/>
            <pc:sldMk cId="2412879435" sldId="258"/>
            <ac:picMk id="5" creationId="{FEBC31E2-DD48-4976-932D-7B83AC9A0589}"/>
          </ac:picMkLst>
        </pc:picChg>
      </pc:sldChg>
      <pc:sldChg chg="addSp modSp ord">
        <pc:chgData name="Gabriela" userId="52c5c886-a5fd-4d01-b59c-ffd43993d113" providerId="ADAL" clId="{F28B4846-BA07-4F05-BD35-EEA2EFCAA9B1}" dt="2020-07-12T09:27:18.682" v="89"/>
        <pc:sldMkLst>
          <pc:docMk/>
          <pc:sldMk cId="1359664843" sldId="259"/>
        </pc:sldMkLst>
        <pc:picChg chg="add mod">
          <ac:chgData name="Gabriela" userId="52c5c886-a5fd-4d01-b59c-ffd43993d113" providerId="ADAL" clId="{F28B4846-BA07-4F05-BD35-EEA2EFCAA9B1}" dt="2020-07-10T18:41:13.252" v="6" actId="931"/>
          <ac:picMkLst>
            <pc:docMk/>
            <pc:sldMk cId="1359664843" sldId="259"/>
            <ac:picMk id="3" creationId="{845321B4-D4E8-44C6-AAF6-FA94AD330A4D}"/>
          </ac:picMkLst>
        </pc:picChg>
        <pc:picChg chg="add mod">
          <ac:chgData name="Gabriela" userId="52c5c886-a5fd-4d01-b59c-ffd43993d113" providerId="ADAL" clId="{F28B4846-BA07-4F05-BD35-EEA2EFCAA9B1}" dt="2020-07-10T18:41:13.252" v="6" actId="931"/>
          <ac:picMkLst>
            <pc:docMk/>
            <pc:sldMk cId="1359664843" sldId="259"/>
            <ac:picMk id="5" creationId="{A6B812CA-B36C-483B-AC51-CA3CE7A792B0}"/>
          </ac:picMkLst>
        </pc:picChg>
        <pc:picChg chg="add mod">
          <ac:chgData name="Gabriela" userId="52c5c886-a5fd-4d01-b59c-ffd43993d113" providerId="ADAL" clId="{F28B4846-BA07-4F05-BD35-EEA2EFCAA9B1}" dt="2020-07-10T18:41:13.252" v="6" actId="931"/>
          <ac:picMkLst>
            <pc:docMk/>
            <pc:sldMk cId="1359664843" sldId="259"/>
            <ac:picMk id="7" creationId="{448B89AB-CEAB-4E2D-8596-C4D386758E6E}"/>
          </ac:picMkLst>
        </pc:picChg>
        <pc:picChg chg="add mod">
          <ac:chgData name="Gabriela" userId="52c5c886-a5fd-4d01-b59c-ffd43993d113" providerId="ADAL" clId="{F28B4846-BA07-4F05-BD35-EEA2EFCAA9B1}" dt="2020-07-10T18:41:13.252" v="6" actId="931"/>
          <ac:picMkLst>
            <pc:docMk/>
            <pc:sldMk cId="1359664843" sldId="259"/>
            <ac:picMk id="9" creationId="{D7F89F95-468D-4778-8D85-926B4E572BB0}"/>
          </ac:picMkLst>
        </pc:picChg>
      </pc:sldChg>
      <pc:sldChg chg="addSp modSp ord">
        <pc:chgData name="Gabriela" userId="52c5c886-a5fd-4d01-b59c-ffd43993d113" providerId="ADAL" clId="{F28B4846-BA07-4F05-BD35-EEA2EFCAA9B1}" dt="2020-07-10T18:44:32.666" v="9"/>
        <pc:sldMkLst>
          <pc:docMk/>
          <pc:sldMk cId="881236422" sldId="260"/>
        </pc:sldMkLst>
        <pc:picChg chg="add mod">
          <ac:chgData name="Gabriela" userId="52c5c886-a5fd-4d01-b59c-ffd43993d113" providerId="ADAL" clId="{F28B4846-BA07-4F05-BD35-EEA2EFCAA9B1}" dt="2020-07-10T18:44:26.693" v="8" actId="931"/>
          <ac:picMkLst>
            <pc:docMk/>
            <pc:sldMk cId="881236422" sldId="260"/>
            <ac:picMk id="3" creationId="{7635F6D1-5344-411B-98F7-6E735D541DA8}"/>
          </ac:picMkLst>
        </pc:picChg>
        <pc:picChg chg="add mod">
          <ac:chgData name="Gabriela" userId="52c5c886-a5fd-4d01-b59c-ffd43993d113" providerId="ADAL" clId="{F28B4846-BA07-4F05-BD35-EEA2EFCAA9B1}" dt="2020-07-10T18:44:26.693" v="8" actId="931"/>
          <ac:picMkLst>
            <pc:docMk/>
            <pc:sldMk cId="881236422" sldId="260"/>
            <ac:picMk id="5" creationId="{C4A9FAD6-6E73-47D8-A748-20AB432FAA92}"/>
          </ac:picMkLst>
        </pc:picChg>
        <pc:picChg chg="add mod">
          <ac:chgData name="Gabriela" userId="52c5c886-a5fd-4d01-b59c-ffd43993d113" providerId="ADAL" clId="{F28B4846-BA07-4F05-BD35-EEA2EFCAA9B1}" dt="2020-07-10T18:44:26.693" v="8" actId="931"/>
          <ac:picMkLst>
            <pc:docMk/>
            <pc:sldMk cId="881236422" sldId="260"/>
            <ac:picMk id="7" creationId="{F3166AFD-D826-4D83-B6C1-4CECC76B3F81}"/>
          </ac:picMkLst>
        </pc:picChg>
      </pc:sldChg>
      <pc:sldChg chg="addSp delSp modSp mod">
        <pc:chgData name="Gabriela" userId="52c5c886-a5fd-4d01-b59c-ffd43993d113" providerId="ADAL" clId="{F28B4846-BA07-4F05-BD35-EEA2EFCAA9B1}" dt="2020-07-12T08:52:20.733" v="80" actId="14100"/>
        <pc:sldMkLst>
          <pc:docMk/>
          <pc:sldMk cId="1139813654" sldId="261"/>
        </pc:sldMkLst>
        <pc:spChg chg="add del mod">
          <ac:chgData name="Gabriela" userId="52c5c886-a5fd-4d01-b59c-ffd43993d113" providerId="ADAL" clId="{F28B4846-BA07-4F05-BD35-EEA2EFCAA9B1}" dt="2020-07-12T08:43:55.371" v="55" actId="478"/>
          <ac:spMkLst>
            <pc:docMk/>
            <pc:sldMk cId="1139813654" sldId="261"/>
            <ac:spMk id="2" creationId="{2C02BA4A-9A2A-4FA7-BF85-E82C2730E520}"/>
          </ac:spMkLst>
        </pc:spChg>
        <pc:picChg chg="add mod">
          <ac:chgData name="Gabriela" userId="52c5c886-a5fd-4d01-b59c-ffd43993d113" providerId="ADAL" clId="{F28B4846-BA07-4F05-BD35-EEA2EFCAA9B1}" dt="2020-07-10T18:54:14.833" v="10" actId="931"/>
          <ac:picMkLst>
            <pc:docMk/>
            <pc:sldMk cId="1139813654" sldId="261"/>
            <ac:picMk id="3" creationId="{6C94C9AC-762D-45A3-B027-64BBC0014FD7}"/>
          </ac:picMkLst>
        </pc:picChg>
        <pc:picChg chg="add mod modCrop">
          <ac:chgData name="Gabriela" userId="52c5c886-a5fd-4d01-b59c-ffd43993d113" providerId="ADAL" clId="{F28B4846-BA07-4F05-BD35-EEA2EFCAA9B1}" dt="2020-07-12T08:45:46.034" v="60" actId="732"/>
          <ac:picMkLst>
            <pc:docMk/>
            <pc:sldMk cId="1139813654" sldId="261"/>
            <ac:picMk id="5" creationId="{79D133AD-6E1D-4EBB-BE39-BF31ED7405D0}"/>
          </ac:picMkLst>
        </pc:picChg>
        <pc:picChg chg="add mod">
          <ac:chgData name="Gabriela" userId="52c5c886-a5fd-4d01-b59c-ffd43993d113" providerId="ADAL" clId="{F28B4846-BA07-4F05-BD35-EEA2EFCAA9B1}" dt="2020-07-12T08:51:56.183" v="77" actId="14100"/>
          <ac:picMkLst>
            <pc:docMk/>
            <pc:sldMk cId="1139813654" sldId="261"/>
            <ac:picMk id="6" creationId="{B4171150-E829-4240-B4B0-0C83FF7C5F8D}"/>
          </ac:picMkLst>
        </pc:picChg>
        <pc:picChg chg="add mod">
          <ac:chgData name="Gabriela" userId="52c5c886-a5fd-4d01-b59c-ffd43993d113" providerId="ADAL" clId="{F28B4846-BA07-4F05-BD35-EEA2EFCAA9B1}" dt="2020-07-10T18:54:14.833" v="10" actId="931"/>
          <ac:picMkLst>
            <pc:docMk/>
            <pc:sldMk cId="1139813654" sldId="261"/>
            <ac:picMk id="7" creationId="{0B5D9276-6269-475A-B2B7-EE35ED13B572}"/>
          </ac:picMkLst>
        </pc:picChg>
        <pc:picChg chg="add mod">
          <ac:chgData name="Gabriela" userId="52c5c886-a5fd-4d01-b59c-ffd43993d113" providerId="ADAL" clId="{F28B4846-BA07-4F05-BD35-EEA2EFCAA9B1}" dt="2020-07-10T18:54:14.833" v="10" actId="931"/>
          <ac:picMkLst>
            <pc:docMk/>
            <pc:sldMk cId="1139813654" sldId="261"/>
            <ac:picMk id="9" creationId="{99B5AEA1-6425-4BF2-800D-95E034FB11BB}"/>
          </ac:picMkLst>
        </pc:picChg>
        <pc:picChg chg="add mod">
          <ac:chgData name="Gabriela" userId="52c5c886-a5fd-4d01-b59c-ffd43993d113" providerId="ADAL" clId="{F28B4846-BA07-4F05-BD35-EEA2EFCAA9B1}" dt="2020-07-12T08:52:20.733" v="80" actId="14100"/>
          <ac:picMkLst>
            <pc:docMk/>
            <pc:sldMk cId="1139813654" sldId="261"/>
            <ac:picMk id="10" creationId="{339030A3-3628-41EC-A897-14ACEC27645F}"/>
          </ac:picMkLst>
        </pc:picChg>
        <pc:picChg chg="add mod">
          <ac:chgData name="Gabriela" userId="52c5c886-a5fd-4d01-b59c-ffd43993d113" providerId="ADAL" clId="{F28B4846-BA07-4F05-BD35-EEA2EFCAA9B1}" dt="2020-07-10T18:54:14.833" v="10" actId="931"/>
          <ac:picMkLst>
            <pc:docMk/>
            <pc:sldMk cId="1139813654" sldId="261"/>
            <ac:picMk id="11" creationId="{4BC53F0F-504F-444A-B2F7-773706B97211}"/>
          </ac:picMkLst>
        </pc:picChg>
        <pc:picChg chg="add mod">
          <ac:chgData name="Gabriela" userId="52c5c886-a5fd-4d01-b59c-ffd43993d113" providerId="ADAL" clId="{F28B4846-BA07-4F05-BD35-EEA2EFCAA9B1}" dt="2020-07-10T19:00:22.282" v="11" actId="931"/>
          <ac:picMkLst>
            <pc:docMk/>
            <pc:sldMk cId="1139813654" sldId="261"/>
            <ac:picMk id="13" creationId="{956FD136-5030-42F7-94C8-CABFC0F3C1DC}"/>
          </ac:picMkLst>
        </pc:picChg>
      </pc:sldChg>
      <pc:sldChg chg="addSp modSp">
        <pc:chgData name="Gabriela" userId="52c5c886-a5fd-4d01-b59c-ffd43993d113" providerId="ADAL" clId="{F28B4846-BA07-4F05-BD35-EEA2EFCAA9B1}" dt="2020-07-10T19:11:52.044" v="12" actId="931"/>
        <pc:sldMkLst>
          <pc:docMk/>
          <pc:sldMk cId="2967403498" sldId="262"/>
        </pc:sldMkLst>
        <pc:picChg chg="add mod">
          <ac:chgData name="Gabriela" userId="52c5c886-a5fd-4d01-b59c-ffd43993d113" providerId="ADAL" clId="{F28B4846-BA07-4F05-BD35-EEA2EFCAA9B1}" dt="2020-07-10T19:11:52.044" v="12" actId="931"/>
          <ac:picMkLst>
            <pc:docMk/>
            <pc:sldMk cId="2967403498" sldId="262"/>
            <ac:picMk id="3" creationId="{8EEF01B4-B3CA-42A2-B562-BB1302D874B0}"/>
          </ac:picMkLst>
        </pc:picChg>
        <pc:picChg chg="add mod">
          <ac:chgData name="Gabriela" userId="52c5c886-a5fd-4d01-b59c-ffd43993d113" providerId="ADAL" clId="{F28B4846-BA07-4F05-BD35-EEA2EFCAA9B1}" dt="2020-07-10T19:11:52.044" v="12" actId="931"/>
          <ac:picMkLst>
            <pc:docMk/>
            <pc:sldMk cId="2967403498" sldId="262"/>
            <ac:picMk id="5" creationId="{DA20BE44-15AF-429F-8739-0BFE224EC4A0}"/>
          </ac:picMkLst>
        </pc:picChg>
        <pc:picChg chg="add mod">
          <ac:chgData name="Gabriela" userId="52c5c886-a5fd-4d01-b59c-ffd43993d113" providerId="ADAL" clId="{F28B4846-BA07-4F05-BD35-EEA2EFCAA9B1}" dt="2020-07-10T19:11:52.044" v="12" actId="931"/>
          <ac:picMkLst>
            <pc:docMk/>
            <pc:sldMk cId="2967403498" sldId="262"/>
            <ac:picMk id="7" creationId="{7F6D2CD1-72E3-4723-9E31-94FB712BFC31}"/>
          </ac:picMkLst>
        </pc:picChg>
      </pc:sldChg>
      <pc:sldChg chg="addSp modSp">
        <pc:chgData name="Gabriela" userId="52c5c886-a5fd-4d01-b59c-ffd43993d113" providerId="ADAL" clId="{F28B4846-BA07-4F05-BD35-EEA2EFCAA9B1}" dt="2020-07-10T19:15:40.106" v="17" actId="931"/>
        <pc:sldMkLst>
          <pc:docMk/>
          <pc:sldMk cId="2873007049" sldId="263"/>
        </pc:sldMkLst>
        <pc:picChg chg="add mod">
          <ac:chgData name="Gabriela" userId="52c5c886-a5fd-4d01-b59c-ffd43993d113" providerId="ADAL" clId="{F28B4846-BA07-4F05-BD35-EEA2EFCAA9B1}" dt="2020-07-10T19:12:41.284" v="13" actId="931"/>
          <ac:picMkLst>
            <pc:docMk/>
            <pc:sldMk cId="2873007049" sldId="263"/>
            <ac:picMk id="3" creationId="{64ACDDAF-A5A4-41DB-AD57-D09CDFB0189D}"/>
          </ac:picMkLst>
        </pc:picChg>
        <pc:picChg chg="add mod">
          <ac:chgData name="Gabriela" userId="52c5c886-a5fd-4d01-b59c-ffd43993d113" providerId="ADAL" clId="{F28B4846-BA07-4F05-BD35-EEA2EFCAA9B1}" dt="2020-07-10T19:14:07.082" v="15" actId="1367"/>
          <ac:picMkLst>
            <pc:docMk/>
            <pc:sldMk cId="2873007049" sldId="263"/>
            <ac:picMk id="5" creationId="{1D08B425-F689-4F9F-A0E6-06ED63DB650B}"/>
          </ac:picMkLst>
        </pc:picChg>
        <pc:picChg chg="add mod">
          <ac:chgData name="Gabriela" userId="52c5c886-a5fd-4d01-b59c-ffd43993d113" providerId="ADAL" clId="{F28B4846-BA07-4F05-BD35-EEA2EFCAA9B1}" dt="2020-07-10T19:13:22.354" v="14" actId="931"/>
          <ac:picMkLst>
            <pc:docMk/>
            <pc:sldMk cId="2873007049" sldId="263"/>
            <ac:picMk id="7" creationId="{F5E3775A-638D-47B5-952B-7EAF9DD18A9B}"/>
          </ac:picMkLst>
        </pc:picChg>
        <pc:picChg chg="add mod">
          <ac:chgData name="Gabriela" userId="52c5c886-a5fd-4d01-b59c-ffd43993d113" providerId="ADAL" clId="{F28B4846-BA07-4F05-BD35-EEA2EFCAA9B1}" dt="2020-07-10T19:13:22.354" v="14" actId="931"/>
          <ac:picMkLst>
            <pc:docMk/>
            <pc:sldMk cId="2873007049" sldId="263"/>
            <ac:picMk id="9" creationId="{1610B92F-2860-4928-9804-BA71803F8C0C}"/>
          </ac:picMkLst>
        </pc:picChg>
        <pc:picChg chg="add mod">
          <ac:chgData name="Gabriela" userId="52c5c886-a5fd-4d01-b59c-ffd43993d113" providerId="ADAL" clId="{F28B4846-BA07-4F05-BD35-EEA2EFCAA9B1}" dt="2020-07-10T19:15:14.725" v="16" actId="931"/>
          <ac:picMkLst>
            <pc:docMk/>
            <pc:sldMk cId="2873007049" sldId="263"/>
            <ac:picMk id="12" creationId="{F5C9400E-A6E2-4A9C-ABB7-8F755A302522}"/>
          </ac:picMkLst>
        </pc:picChg>
        <pc:picChg chg="add mod">
          <ac:chgData name="Gabriela" userId="52c5c886-a5fd-4d01-b59c-ffd43993d113" providerId="ADAL" clId="{F28B4846-BA07-4F05-BD35-EEA2EFCAA9B1}" dt="2020-07-10T19:15:40.106" v="17" actId="931"/>
          <ac:picMkLst>
            <pc:docMk/>
            <pc:sldMk cId="2873007049" sldId="263"/>
            <ac:picMk id="14" creationId="{F191758E-7747-4B30-B3BA-6054A87408B7}"/>
          </ac:picMkLst>
        </pc:picChg>
      </pc:sldChg>
      <pc:sldChg chg="addSp delSp modSp new mod setBg">
        <pc:chgData name="Gabriela" userId="52c5c886-a5fd-4d01-b59c-ffd43993d113" providerId="ADAL" clId="{F28B4846-BA07-4F05-BD35-EEA2EFCAA9B1}" dt="2020-07-12T09:31:09.620" v="140" actId="14100"/>
        <pc:sldMkLst>
          <pc:docMk/>
          <pc:sldMk cId="173040696" sldId="264"/>
        </pc:sldMkLst>
        <pc:spChg chg="add mod">
          <ac:chgData name="Gabriela" userId="52c5c886-a5fd-4d01-b59c-ffd43993d113" providerId="ADAL" clId="{F28B4846-BA07-4F05-BD35-EEA2EFCAA9B1}" dt="2020-07-12T09:31:09.620" v="140" actId="14100"/>
          <ac:spMkLst>
            <pc:docMk/>
            <pc:sldMk cId="173040696" sldId="264"/>
            <ac:spMk id="4" creationId="{8912ACC9-9B5E-4A2F-8277-0BBC08FD28FE}"/>
          </ac:spMkLst>
        </pc:spChg>
        <pc:spChg chg="add del">
          <ac:chgData name="Gabriela" userId="52c5c886-a5fd-4d01-b59c-ffd43993d113" providerId="ADAL" clId="{F28B4846-BA07-4F05-BD35-EEA2EFCAA9B1}" dt="2020-07-12T09:28:45.085" v="96" actId="26606"/>
          <ac:spMkLst>
            <pc:docMk/>
            <pc:sldMk cId="173040696" sldId="264"/>
            <ac:spMk id="8" creationId="{32BC26D8-82FB-445E-AA49-62A77D7C1EE0}"/>
          </ac:spMkLst>
        </pc:spChg>
        <pc:spChg chg="add del">
          <ac:chgData name="Gabriela" userId="52c5c886-a5fd-4d01-b59c-ffd43993d113" providerId="ADAL" clId="{F28B4846-BA07-4F05-BD35-EEA2EFCAA9B1}" dt="2020-07-12T09:28:45.085" v="96" actId="26606"/>
          <ac:spMkLst>
            <pc:docMk/>
            <pc:sldMk cId="173040696" sldId="264"/>
            <ac:spMk id="10" creationId="{CB44330D-EA18-4254-AA95-EB49948539B8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12" creationId="{29FDB030-9B49-4CED-8CCD-4D99382388AC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13" creationId="{F3060C83-F051-4F0E-ABAD-AA0DFC48B218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14" creationId="{3783CA14-24A1-485C-8B30-D6A5D87987AD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15" creationId="{83C98ABE-055B-441F-B07E-44F97F083C39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16" creationId="{9A97C86A-04D6-40F7-AE84-31AB43E6A846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18" creationId="{FF9F2414-84E8-453E-B1F3-389FDE8192D9}"/>
          </ac:spMkLst>
        </pc:spChg>
        <pc:spChg chg="add del">
          <ac:chgData name="Gabriela" userId="52c5c886-a5fd-4d01-b59c-ffd43993d113" providerId="ADAL" clId="{F28B4846-BA07-4F05-BD35-EEA2EFCAA9B1}" dt="2020-07-12T09:28:51.922" v="98" actId="26606"/>
          <ac:spMkLst>
            <pc:docMk/>
            <pc:sldMk cId="173040696" sldId="264"/>
            <ac:spMk id="20" creationId="{3ECA69A1-7536-43AC-85EF-C7106179F5ED}"/>
          </ac:spMkLst>
        </pc:spChg>
        <pc:spChg chg="add del">
          <ac:chgData name="Gabriela" userId="52c5c886-a5fd-4d01-b59c-ffd43993d113" providerId="ADAL" clId="{F28B4846-BA07-4F05-BD35-EEA2EFCAA9B1}" dt="2020-07-12T09:28:54.257" v="100" actId="26606"/>
          <ac:spMkLst>
            <pc:docMk/>
            <pc:sldMk cId="173040696" sldId="264"/>
            <ac:spMk id="22" creationId="{42A4FC2C-047E-45A5-965D-8E1E3BF09BC6}"/>
          </ac:spMkLst>
        </pc:spChg>
        <pc:spChg chg="add del">
          <ac:chgData name="Gabriela" userId="52c5c886-a5fd-4d01-b59c-ffd43993d113" providerId="ADAL" clId="{F28B4846-BA07-4F05-BD35-EEA2EFCAA9B1}" dt="2020-07-12T09:28:56.996" v="102" actId="26606"/>
          <ac:spMkLst>
            <pc:docMk/>
            <pc:sldMk cId="173040696" sldId="264"/>
            <ac:spMk id="24" creationId="{A2509F26-B5DC-4BA7-B476-4CB044237A2E}"/>
          </ac:spMkLst>
        </pc:spChg>
        <pc:spChg chg="add del">
          <ac:chgData name="Gabriela" userId="52c5c886-a5fd-4d01-b59c-ffd43993d113" providerId="ADAL" clId="{F28B4846-BA07-4F05-BD35-EEA2EFCAA9B1}" dt="2020-07-12T09:28:56.996" v="102" actId="26606"/>
          <ac:spMkLst>
            <pc:docMk/>
            <pc:sldMk cId="173040696" sldId="264"/>
            <ac:spMk id="25" creationId="{DB103EB1-B135-4526-B883-33228FC27FF1}"/>
          </ac:spMkLst>
        </pc:spChg>
        <pc:spChg chg="add del">
          <ac:chgData name="Gabriela" userId="52c5c886-a5fd-4d01-b59c-ffd43993d113" providerId="ADAL" clId="{F28B4846-BA07-4F05-BD35-EEA2EFCAA9B1}" dt="2020-07-12T09:28:58.660" v="104" actId="26606"/>
          <ac:spMkLst>
            <pc:docMk/>
            <pc:sldMk cId="173040696" sldId="264"/>
            <ac:spMk id="27" creationId="{B9FF99BD-075F-4761-A995-6FC574BD25EA}"/>
          </ac:spMkLst>
        </pc:spChg>
        <pc:spChg chg="add del">
          <ac:chgData name="Gabriela" userId="52c5c886-a5fd-4d01-b59c-ffd43993d113" providerId="ADAL" clId="{F28B4846-BA07-4F05-BD35-EEA2EFCAA9B1}" dt="2020-07-12T09:28:58.660" v="104" actId="26606"/>
          <ac:spMkLst>
            <pc:docMk/>
            <pc:sldMk cId="173040696" sldId="264"/>
            <ac:spMk id="28" creationId="{A7B21A54-9BA3-4EA9-B460-5A829ADD9051}"/>
          </ac:spMkLst>
        </pc:spChg>
        <pc:spChg chg="add del">
          <ac:chgData name="Gabriela" userId="52c5c886-a5fd-4d01-b59c-ffd43993d113" providerId="ADAL" clId="{F28B4846-BA07-4F05-BD35-EEA2EFCAA9B1}" dt="2020-07-12T09:28:58.660" v="104" actId="26606"/>
          <ac:spMkLst>
            <pc:docMk/>
            <pc:sldMk cId="173040696" sldId="264"/>
            <ac:spMk id="29" creationId="{6FA8F714-B9D8-488A-8CCA-E9948FF913A9}"/>
          </ac:spMkLst>
        </pc:spChg>
        <pc:spChg chg="add del">
          <ac:chgData name="Gabriela" userId="52c5c886-a5fd-4d01-b59c-ffd43993d113" providerId="ADAL" clId="{F28B4846-BA07-4F05-BD35-EEA2EFCAA9B1}" dt="2020-07-12T09:29:02.483" v="106" actId="26606"/>
          <ac:spMkLst>
            <pc:docMk/>
            <pc:sldMk cId="173040696" sldId="264"/>
            <ac:spMk id="31" creationId="{57845966-6EFC-468A-9CC7-BAB4B95854E7}"/>
          </ac:spMkLst>
        </pc:spChg>
        <pc:spChg chg="add del">
          <ac:chgData name="Gabriela" userId="52c5c886-a5fd-4d01-b59c-ffd43993d113" providerId="ADAL" clId="{F28B4846-BA07-4F05-BD35-EEA2EFCAA9B1}" dt="2020-07-12T09:29:02.483" v="106" actId="26606"/>
          <ac:spMkLst>
            <pc:docMk/>
            <pc:sldMk cId="173040696" sldId="264"/>
            <ac:spMk id="33" creationId="{ADAD1991-FFD1-4E94-ABAB-7560D33008E4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37" creationId="{F3060C83-F051-4F0E-ABAD-AA0DFC48B218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38" creationId="{83C98ABE-055B-441F-B07E-44F97F083C39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39" creationId="{29FDB030-9B49-4CED-8CCD-4D99382388AC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40" creationId="{3783CA14-24A1-485C-8B30-D6A5D87987AD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41" creationId="{9A97C86A-04D6-40F7-AE84-31AB43E6A846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42" creationId="{FF9F2414-84E8-453E-B1F3-389FDE8192D9}"/>
          </ac:spMkLst>
        </pc:spChg>
        <pc:spChg chg="add">
          <ac:chgData name="Gabriela" userId="52c5c886-a5fd-4d01-b59c-ffd43993d113" providerId="ADAL" clId="{F28B4846-BA07-4F05-BD35-EEA2EFCAA9B1}" dt="2020-07-12T09:29:06.094" v="109" actId="26606"/>
          <ac:spMkLst>
            <pc:docMk/>
            <pc:sldMk cId="173040696" sldId="264"/>
            <ac:spMk id="43" creationId="{3ECA69A1-7536-43AC-85EF-C7106179F5ED}"/>
          </ac:spMkLst>
        </pc:spChg>
        <pc:picChg chg="add mod">
          <ac:chgData name="Gabriela" userId="52c5c886-a5fd-4d01-b59c-ffd43993d113" providerId="ADAL" clId="{F28B4846-BA07-4F05-BD35-EEA2EFCAA9B1}" dt="2020-07-12T09:29:41.386" v="110" actId="14100"/>
          <ac:picMkLst>
            <pc:docMk/>
            <pc:sldMk cId="173040696" sldId="264"/>
            <ac:picMk id="3" creationId="{39B19B55-BB42-4CAD-9C69-32D6F83E8BB9}"/>
          </ac:picMkLst>
        </pc:picChg>
        <pc:picChg chg="add del">
          <ac:chgData name="Gabriela" userId="52c5c886-a5fd-4d01-b59c-ffd43993d113" providerId="ADAL" clId="{F28B4846-BA07-4F05-BD35-EEA2EFCAA9B1}" dt="2020-07-12T09:29:02.483" v="106" actId="26606"/>
          <ac:picMkLst>
            <pc:docMk/>
            <pc:sldMk cId="173040696" sldId="264"/>
            <ac:picMk id="32" creationId="{75554383-98AF-4A47-BB65-705FAAA4BE6A}"/>
          </ac:picMkLst>
        </pc:picChg>
        <pc:cxnChg chg="add del">
          <ac:chgData name="Gabriela" userId="52c5c886-a5fd-4d01-b59c-ffd43993d113" providerId="ADAL" clId="{F28B4846-BA07-4F05-BD35-EEA2EFCAA9B1}" dt="2020-07-12T09:29:06.084" v="108" actId="26606"/>
          <ac:cxnSpMkLst>
            <pc:docMk/>
            <pc:sldMk cId="173040696" sldId="264"/>
            <ac:cxnSpMk id="35" creationId="{E12350F3-DB83-413A-980B-1CEB92498664}"/>
          </ac:cxnSpMkLst>
        </pc:cxnChg>
      </pc:sldChg>
      <pc:sldChg chg="new del">
        <pc:chgData name="Gabriela" userId="52c5c886-a5fd-4d01-b59c-ffd43993d113" providerId="ADAL" clId="{F28B4846-BA07-4F05-BD35-EEA2EFCAA9B1}" dt="2020-07-12T08:54:36.795" v="86" actId="2696"/>
        <pc:sldMkLst>
          <pc:docMk/>
          <pc:sldMk cId="2966226132" sldId="264"/>
        </pc:sldMkLst>
      </pc:sldChg>
      <pc:sldChg chg="add ord">
        <pc:chgData name="Gabriela" userId="52c5c886-a5fd-4d01-b59c-ffd43993d113" providerId="ADAL" clId="{F28B4846-BA07-4F05-BD35-EEA2EFCAA9B1}" dt="2020-07-12T09:32:59.430" v="143"/>
        <pc:sldMkLst>
          <pc:docMk/>
          <pc:sldMk cId="4067827635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85093B-B505-4659-AF3D-1E9ACF33E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229F5E9-32B6-4F9C-9EC2-D2893C9A3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C53D6E-6338-4987-84EE-F72535E5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F65742-6E57-4E88-9E86-551E0834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9AD7E4-7D78-4503-AB80-F6655AA3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6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C6AC4C-85E9-4FA3-A6A5-C38194FE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03FDA9D-6A13-45CC-B342-678B1A006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67950F-D9A4-4585-A1F9-FC318FE3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11B4F4-C553-43C7-8DB1-B93A977D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1F80E65-CCE5-4A0A-8E0A-D2EE5DA7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44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50DBA0B-B50A-481A-A4C3-D55E87727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4E32C6-94AF-42D0-B744-B65D222F9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EE6446-3296-42BC-8617-147396B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AAC40A-F13D-4164-9D11-AEC2FA0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163D89-3842-4F5D-A438-2D0D0E81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1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B596BE-BCFD-4489-837F-2242CEBC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D0587C-DF16-488B-9246-79BEEEB7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AF29E7-BA2B-4395-AEBF-FEEE2531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EC6C6C-29A0-4130-BF89-0A46D72A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9D404E-CC6A-4424-9699-6E4F6767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84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704ABD-0503-40A0-998C-4DD56D3F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566C60E-AEE7-47D5-8E99-D045036B9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37A421-233D-4B65-A541-C115E3BA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F24006-CA25-4E84-B5FB-0D528FB1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DD10F-B23D-46EC-8562-5E30AFB0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0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1099F8-1F9E-4DDB-941D-A23A18A5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D69BE8-E6DC-4184-812A-DEE9B8E4C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E5347BE-1FA3-4A4E-9831-C216E6B9C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8F7A6A-181E-47EA-A5F3-A2B0B586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B94B1EF-7357-4CE1-97F9-FD32DAEC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235BAF-8B0D-469A-9B89-BB77835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7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762642-002B-4F15-9ABA-8D54225C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CDBD314-16ED-43BC-8A4F-02C81BE2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8FAFECC-8C08-4B4B-8048-647ED77B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830FE25-8A5F-411A-9BBA-5586A9A71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B3406C5-3C50-435D-B1A0-1F84CD9DE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AB2F409-5258-4525-99C6-641CB3A1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DE17374-86C4-47D5-858F-F77248AA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D4801F-B465-41DD-AB79-C499FFC6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10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6ED0B4-2125-4F73-8F96-42414394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7CE47D5-FE2B-448C-9FFF-C2577FF9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8A13B00-8AAD-4843-8C6A-B8BCD508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1B4D9D3-CD62-4219-8390-9CDBE01D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7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FF68DB0-3464-424B-AC81-983D11C1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2729FB3-1A30-4412-9219-8CD2096B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35EE3E-ED54-48DA-B051-10A6F5E6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3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8838D6-CF06-495E-90BD-F4C2766A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967C80-0B0B-4376-B9A8-FE20A233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9AFBE00-6F90-403A-8798-D1CD8AA4C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E6D0331-462B-4374-AA3D-7D97099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34252DF-3AAF-4985-B5FF-00F0B0F8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E834D1B-BA80-49B0-BED8-24117EAB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96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E89029-80D4-410B-8991-48638CFC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FCC735D-6FDC-4B68-8FA2-8D97D67D9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3E318FA-493C-4993-AFBC-A2CA38BCE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4F7CBC7-A327-4508-81CC-77DF149B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29EE3EB-E868-418C-89DC-D9F1E06D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C52C66-8F8F-40DB-8475-189FA694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94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6C77D7-F901-4374-BE5F-0F075F5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9064A0-5E39-40C7-9D61-4092EB7C3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F7C1AA-1EA0-46C8-8036-565CFD005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51E0-084A-4B86-8C76-212764EA6906}" type="datetimeFigureOut">
              <a:rPr lang="es-ES" smtClean="0"/>
              <a:t>14/07/2020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8C4B68-1C06-4F76-A2CD-47D8AF106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FCF7FC6-86A5-42AB-A0BC-036D55D5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8E07-A16A-4D4E-B313-9F66DF429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9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9B19B55-BB42-4CAD-9C69-32D6F83E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5" y="1493350"/>
            <a:ext cx="8824788" cy="3132799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912ACC9-9B5E-4A2F-8277-0BBC08FD28FE}"/>
              </a:ext>
            </a:extLst>
          </p:cNvPr>
          <p:cNvSpPr txBox="1"/>
          <p:nvPr/>
        </p:nvSpPr>
        <p:spPr>
          <a:xfrm>
            <a:off x="856033" y="5437760"/>
            <a:ext cx="389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Resumen de prensa</a:t>
            </a:r>
          </a:p>
        </p:txBody>
      </p:sp>
    </p:spTree>
    <p:extLst>
      <p:ext uri="{BB962C8B-B14F-4D97-AF65-F5344CB8AC3E}">
        <p14:creationId xmlns:p14="http://schemas.microsoft.com/office/powerpoint/2010/main" val="17304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9B19B55-BB42-4CAD-9C69-32D6F83E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5" y="1493350"/>
            <a:ext cx="8824788" cy="3132799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912ACC9-9B5E-4A2F-8277-0BBC08FD28FE}"/>
              </a:ext>
            </a:extLst>
          </p:cNvPr>
          <p:cNvSpPr txBox="1"/>
          <p:nvPr/>
        </p:nvSpPr>
        <p:spPr>
          <a:xfrm>
            <a:off x="856033" y="5437760"/>
            <a:ext cx="389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Resumen de prensa</a:t>
            </a:r>
          </a:p>
        </p:txBody>
      </p:sp>
    </p:spTree>
    <p:extLst>
      <p:ext uri="{BB962C8B-B14F-4D97-AF65-F5344CB8AC3E}">
        <p14:creationId xmlns:p14="http://schemas.microsoft.com/office/powerpoint/2010/main" val="406782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, tabla, pequeño, monitor&#10;&#10;Descripción generada automáticamente">
            <a:extLst>
              <a:ext uri="{FF2B5EF4-FFF2-40B4-BE49-F238E27FC236}">
                <a16:creationId xmlns:a16="http://schemas.microsoft.com/office/drawing/2014/main" xmlns="" id="{845321B4-D4E8-44C6-AAF6-FA94AD33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20" y="235460"/>
            <a:ext cx="6648632" cy="5379278"/>
          </a:xfrm>
          <a:prstGeom prst="rect">
            <a:avLst/>
          </a:prstGeom>
        </p:spPr>
      </p:pic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A6B812CA-B36C-483B-AC51-CA3CE7A79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6" y="91610"/>
            <a:ext cx="5089972" cy="4178693"/>
          </a:xfrm>
          <a:prstGeom prst="rect">
            <a:avLst/>
          </a:prstGeom>
        </p:spPr>
      </p:pic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448B89AB-CEAB-4E2D-8596-C4D386758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" y="1209222"/>
            <a:ext cx="4899309" cy="4082757"/>
          </a:xfrm>
          <a:prstGeom prst="rect">
            <a:avLst/>
          </a:prstGeom>
        </p:spPr>
      </p:pic>
      <p:pic>
        <p:nvPicPr>
          <p:cNvPr id="9" name="Imagen 8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D7F89F95-468D-4778-8D85-926B4E572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5" y="1580177"/>
            <a:ext cx="6182515" cy="50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956FD136-5030-42F7-94C8-CABFC0F3C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6"/>
          <a:stretch/>
        </p:blipFill>
        <p:spPr>
          <a:xfrm rot="226516">
            <a:off x="7032063" y="199089"/>
            <a:ext cx="5004295" cy="1740886"/>
          </a:xfrm>
          <a:prstGeom prst="rect">
            <a:avLst/>
          </a:prstGeom>
        </p:spPr>
      </p:pic>
      <p:pic>
        <p:nvPicPr>
          <p:cNvPr id="5" name="Imagen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xmlns="" id="{79D133AD-6E1D-4EBB-BE39-BF31ED740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600" r="12535" b="55598"/>
          <a:stretch/>
        </p:blipFill>
        <p:spPr>
          <a:xfrm>
            <a:off x="0" y="-18699"/>
            <a:ext cx="7116056" cy="2368068"/>
          </a:xfrm>
          <a:prstGeom prst="rect">
            <a:avLst/>
          </a:prstGeom>
        </p:spPr>
      </p:pic>
      <p:pic>
        <p:nvPicPr>
          <p:cNvPr id="11" name="Imagen 10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4BC53F0F-504F-444A-B2F7-773706B972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7860"/>
          <a:stretch/>
        </p:blipFill>
        <p:spPr>
          <a:xfrm rot="343715">
            <a:off x="6823608" y="4881947"/>
            <a:ext cx="5275634" cy="1376673"/>
          </a:xfrm>
          <a:prstGeom prst="rect">
            <a:avLst/>
          </a:prstGeom>
        </p:spPr>
      </p:pic>
      <p:pic>
        <p:nvPicPr>
          <p:cNvPr id="3" name="Imagen 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6C94C9AC-762D-45A3-B027-64BBC0014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66">
            <a:off x="6730851" y="2039928"/>
            <a:ext cx="5461149" cy="1214471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99B5AEA1-6425-4BF2-800D-95E034FB11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6033"/>
          <a:stretch/>
        </p:blipFill>
        <p:spPr>
          <a:xfrm rot="190553">
            <a:off x="6730851" y="3479168"/>
            <a:ext cx="5350213" cy="1178009"/>
          </a:xfrm>
          <a:prstGeom prst="rect">
            <a:avLst/>
          </a:prstGeom>
        </p:spPr>
      </p:pic>
      <p:pic>
        <p:nvPicPr>
          <p:cNvPr id="7" name="Imagen 6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0B5D9276-6269-475A-B2B7-EE35ED13B5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10366"/>
          <a:stretch/>
        </p:blipFill>
        <p:spPr>
          <a:xfrm>
            <a:off x="738611" y="5395683"/>
            <a:ext cx="5583678" cy="12782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4171150-E829-4240-B4B0-0C83FF7C5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68" y="2023353"/>
            <a:ext cx="6359621" cy="10116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39030A3-3628-41EC-A897-14ACEC276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68" y="3176641"/>
            <a:ext cx="6427607" cy="18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1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817871F8-738F-4FC4-B7F0-95A67CBBF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7" y="1272312"/>
            <a:ext cx="5806943" cy="1371719"/>
          </a:xfrm>
          <a:prstGeom prst="rect">
            <a:avLst/>
          </a:prstGeom>
        </p:spPr>
      </p:pic>
      <p:pic>
        <p:nvPicPr>
          <p:cNvPr id="5" name="Imagen 4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E6809438-A38F-41D2-95E9-A5E4E28E9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1" y="2544200"/>
            <a:ext cx="5837426" cy="1531753"/>
          </a:xfrm>
          <a:prstGeom prst="rect">
            <a:avLst/>
          </a:prstGeom>
        </p:spPr>
      </p:pic>
      <p:pic>
        <p:nvPicPr>
          <p:cNvPr id="7" name="Imagen 6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EA422105-8CB1-45BA-9450-A89C4BF5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06" y="3291609"/>
            <a:ext cx="5898391" cy="1287892"/>
          </a:xfrm>
          <a:prstGeom prst="rect">
            <a:avLst/>
          </a:prstGeom>
        </p:spPr>
      </p:pic>
      <p:pic>
        <p:nvPicPr>
          <p:cNvPr id="9" name="Imagen 8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A6CB15B7-FF73-455E-8AFD-80488E188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1" y="4222689"/>
            <a:ext cx="5845047" cy="12345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0D7E57-10D6-440D-B23C-BD9921A6E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9" y="4140243"/>
            <a:ext cx="1607959" cy="678239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27E7221-B98F-4729-A5AF-EF20A7F16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50" y="1743256"/>
            <a:ext cx="1668925" cy="670618"/>
          </a:xfrm>
          <a:prstGeom prst="rect">
            <a:avLst/>
          </a:prstGeom>
        </p:spPr>
      </p:pic>
      <p:pic>
        <p:nvPicPr>
          <p:cNvPr id="17" name="Imagen 16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D69F512A-0DC5-4B62-B24C-DC4C21698D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73" y="5227079"/>
            <a:ext cx="5837426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a imagen de un hombre&#10;&#10;Descripción generada automáticamente">
            <a:extLst>
              <a:ext uri="{FF2B5EF4-FFF2-40B4-BE49-F238E27FC236}">
                <a16:creationId xmlns:a16="http://schemas.microsoft.com/office/drawing/2014/main" xmlns="" id="{C3749473-29D0-410E-8E11-37ED95B0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1" y="651623"/>
            <a:ext cx="6561389" cy="4854361"/>
          </a:xfrm>
          <a:prstGeom prst="rect">
            <a:avLst/>
          </a:prstGeom>
        </p:spPr>
      </p:pic>
      <p:pic>
        <p:nvPicPr>
          <p:cNvPr id="5" name="Imagen 4" descr="Imagen que contiene persona, interior, libro, estante&#10;&#10;Descripción generada automáticamente">
            <a:extLst>
              <a:ext uri="{FF2B5EF4-FFF2-40B4-BE49-F238E27FC236}">
                <a16:creationId xmlns:a16="http://schemas.microsoft.com/office/drawing/2014/main" xmlns="" id="{0B94CB8C-5066-4030-AFFD-592ED2663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15" y="2087773"/>
            <a:ext cx="6530906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iódico, texto, foto, diferente&#10;&#10;Descripción generada automáticamente">
            <a:extLst>
              <a:ext uri="{FF2B5EF4-FFF2-40B4-BE49-F238E27FC236}">
                <a16:creationId xmlns:a16="http://schemas.microsoft.com/office/drawing/2014/main" xmlns="" id="{AD5C15E9-009E-41DA-8D26-FC20F90B0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4" y="349025"/>
            <a:ext cx="5425910" cy="6378493"/>
          </a:xfrm>
          <a:prstGeom prst="rect">
            <a:avLst/>
          </a:prstGeom>
        </p:spPr>
      </p:pic>
      <p:pic>
        <p:nvPicPr>
          <p:cNvPr id="5" name="Imagen 4" descr="Imagen que contiene periódico, texto, diferente&#10;&#10;Descripción generada automáticamente">
            <a:extLst>
              <a:ext uri="{FF2B5EF4-FFF2-40B4-BE49-F238E27FC236}">
                <a16:creationId xmlns:a16="http://schemas.microsoft.com/office/drawing/2014/main" xmlns="" id="{FEBC31E2-DD48-4976-932D-7B83AC9A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025"/>
            <a:ext cx="5288738" cy="62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7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C4A9FAD6-6E73-47D8-A748-20AB432FA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61" y="2227063"/>
            <a:ext cx="5982218" cy="4762913"/>
          </a:xfrm>
          <a:prstGeom prst="rect">
            <a:avLst/>
          </a:prstGeom>
        </p:spPr>
      </p:pic>
      <p:pic>
        <p:nvPicPr>
          <p:cNvPr id="3" name="Imagen 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7635F6D1-5344-411B-98F7-6E735D541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49" y="0"/>
            <a:ext cx="5878504" cy="4014409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F3166AFD-D826-4D83-B6C1-4CECC76B3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" y="152116"/>
            <a:ext cx="3398815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DA20BE44-15AF-429F-8739-0BFE224E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4" y="178552"/>
            <a:ext cx="10301592" cy="66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1610B92F-2860-4928-9804-BA71803F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715"/>
            <a:ext cx="7765453" cy="2164268"/>
          </a:xfrm>
          <a:prstGeom prst="rect">
            <a:avLst/>
          </a:prstGeom>
        </p:spPr>
      </p:pic>
      <p:pic>
        <p:nvPicPr>
          <p:cNvPr id="5" name="Imagen 4" descr="Imagen que contiene persona, interior, periódico, hombre&#10;&#10;Descripción generada automáticamente">
            <a:extLst>
              <a:ext uri="{FF2B5EF4-FFF2-40B4-BE49-F238E27FC236}">
                <a16:creationId xmlns:a16="http://schemas.microsoft.com/office/drawing/2014/main" xmlns="" id="{1D08B425-F689-4F9F-A0E6-06ED63DB6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88" y="0"/>
            <a:ext cx="7765453" cy="5757287"/>
          </a:xfrm>
          <a:prstGeom prst="rect">
            <a:avLst/>
          </a:prstGeom>
        </p:spPr>
      </p:pic>
      <p:pic>
        <p:nvPicPr>
          <p:cNvPr id="14" name="Imagen 13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F191758E-7747-4B30-B3BA-6054A8740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9" y="1322854"/>
            <a:ext cx="6891023" cy="1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7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E0CBAEBF9AC14D8EF0792278537641" ma:contentTypeVersion="8" ma:contentTypeDescription="Crear nuevo documento." ma:contentTypeScope="" ma:versionID="52da56b7eef3081b3f1d7b240c68adfa">
  <xsd:schema xmlns:xsd="http://www.w3.org/2001/XMLSchema" xmlns:xs="http://www.w3.org/2001/XMLSchema" xmlns:p="http://schemas.microsoft.com/office/2006/metadata/properties" xmlns:ns2="7a08272c-c295-4fc9-9743-5f08604d5a15" xmlns:ns3="319d2581-12d6-4482-a665-00b1a77369ac" targetNamespace="http://schemas.microsoft.com/office/2006/metadata/properties" ma:root="true" ma:fieldsID="32217e148e05400d7f397570b66f33a9" ns2:_="" ns3:_="">
    <xsd:import namespace="7a08272c-c295-4fc9-9743-5f08604d5a15"/>
    <xsd:import namespace="319d2581-12d6-4482-a665-00b1a77369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8272c-c295-4fc9-9743-5f08604d5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d2581-12d6-4482-a665-00b1a77369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E03DD-340F-4289-8183-F2DB98AF3D54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7a08272c-c295-4fc9-9743-5f08604d5a15"/>
    <ds:schemaRef ds:uri="319d2581-12d6-4482-a665-00b1a77369ac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14A7A9-0712-439E-B57C-7AF7AD2B2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CAAE7-F394-4EB8-AE9F-CB78954F2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8272c-c295-4fc9-9743-5f08604d5a15"/>
    <ds:schemaRef ds:uri="319d2581-12d6-4482-a665-00b1a7736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 Zamanillo</dc:creator>
  <cp:lastModifiedBy>ANDEMAR</cp:lastModifiedBy>
  <cp:revision>1</cp:revision>
  <dcterms:created xsi:type="dcterms:W3CDTF">2020-07-12T09:29:06Z</dcterms:created>
  <dcterms:modified xsi:type="dcterms:W3CDTF">2020-07-14T09:23:38Z</dcterms:modified>
</cp:coreProperties>
</file>